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</p:sldIdLst>
  <p:sldSz cx="9601200" cy="6858000"/>
  <p:notesSz cx="9144000" cy="6858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1122363"/>
            <a:ext cx="816102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3602038"/>
            <a:ext cx="7200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1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365125"/>
            <a:ext cx="207025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365125"/>
            <a:ext cx="609076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1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8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709740"/>
            <a:ext cx="82810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4589465"/>
            <a:ext cx="82810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3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825625"/>
            <a:ext cx="408051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825625"/>
            <a:ext cx="408051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65127"/>
            <a:ext cx="82810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681163"/>
            <a:ext cx="406175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2505075"/>
            <a:ext cx="406175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1681163"/>
            <a:ext cx="40817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2505075"/>
            <a:ext cx="40817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7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4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457200"/>
            <a:ext cx="30966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987427"/>
            <a:ext cx="48606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2057400"/>
            <a:ext cx="30966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3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457200"/>
            <a:ext cx="30966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987427"/>
            <a:ext cx="4860608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2057400"/>
            <a:ext cx="30966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4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365127"/>
            <a:ext cx="82810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1825625"/>
            <a:ext cx="82810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6356352"/>
            <a:ext cx="2160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C256F-9692-4C55-B144-C35D6110B2E4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6356352"/>
            <a:ext cx="3240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6356352"/>
            <a:ext cx="2160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6E6AA-7A9C-41A8-93CA-7175A87D3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chairs and a sign&#10;&#10;Description automatically generated with medium confidence">
            <a:extLst>
              <a:ext uri="{FF2B5EF4-FFF2-40B4-BE49-F238E27FC236}">
                <a16:creationId xmlns:a16="http://schemas.microsoft.com/office/drawing/2014/main" id="{3BFCA2E3-6BA5-EC86-3F7E-50214D15D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1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147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F50D1-B815-F698-C120-451D5800D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ntact us&#10;&#10;Description automatically generated">
            <a:extLst>
              <a:ext uri="{FF2B5EF4-FFF2-40B4-BE49-F238E27FC236}">
                <a16:creationId xmlns:a16="http://schemas.microsoft.com/office/drawing/2014/main" id="{9667F9EC-5AFC-C5C5-FDD8-36B6E0BD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1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48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07391-87E8-D1E4-7181-46AC81E00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hoto studio with a white mannequin&#10;&#10;Description automatically generated">
            <a:extLst>
              <a:ext uri="{FF2B5EF4-FFF2-40B4-BE49-F238E27FC236}">
                <a16:creationId xmlns:a16="http://schemas.microsoft.com/office/drawing/2014/main" id="{E817B14E-770B-BEE0-E6FF-B63A733E8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7220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3483-1D7A-F29F-2C69-92C71E13E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3519A456-CDE0-4216-E6F6-0EA9AAA4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855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3AC64-8B7F-D67B-DFFB-381A0F58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rown shirt and white skirt&#10;&#10;Description automatically generated">
            <a:extLst>
              <a:ext uri="{FF2B5EF4-FFF2-40B4-BE49-F238E27FC236}">
                <a16:creationId xmlns:a16="http://schemas.microsoft.com/office/drawing/2014/main" id="{8D819C89-C0A1-E086-F205-88D87262B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4503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B42D3-C0D9-12D7-5774-C7F0BBC4E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shirt&#10;&#10;Description automatically generated">
            <a:extLst>
              <a:ext uri="{FF2B5EF4-FFF2-40B4-BE49-F238E27FC236}">
                <a16:creationId xmlns:a16="http://schemas.microsoft.com/office/drawing/2014/main" id="{E0B86C36-8E01-1BEB-E099-027B1243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525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14717-E9F6-851A-0C8C-4AB22BA8C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weater with a white background&#10;&#10;Description automatically generated">
            <a:extLst>
              <a:ext uri="{FF2B5EF4-FFF2-40B4-BE49-F238E27FC236}">
                <a16:creationId xmlns:a16="http://schemas.microsoft.com/office/drawing/2014/main" id="{E1BC1A80-7C2A-2F80-F23D-09EEF2F7B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989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AE21-535D-28DF-207E-1AFC3CC7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women in different dresses&#10;&#10;Description automatically generated">
            <a:extLst>
              <a:ext uri="{FF2B5EF4-FFF2-40B4-BE49-F238E27FC236}">
                <a16:creationId xmlns:a16="http://schemas.microsoft.com/office/drawing/2014/main" id="{11BDB265-BD2B-697A-AD0F-6DA1E3DE6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8622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F50D1-B815-F698-C120-451D5800D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04609642-6B5E-605B-2AD5-F13D6AC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44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F50D1-B815-F698-C120-451D5800D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ing&#10;&#10;Description automatically generated">
            <a:extLst>
              <a:ext uri="{FF2B5EF4-FFF2-40B4-BE49-F238E27FC236}">
                <a16:creationId xmlns:a16="http://schemas.microsoft.com/office/drawing/2014/main" id="{57EC470E-A8C4-CE1C-D60C-5C796D637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615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 Anoushei</dc:creator>
  <cp:lastModifiedBy>Allen Anoushei</cp:lastModifiedBy>
  <cp:revision>4</cp:revision>
  <dcterms:created xsi:type="dcterms:W3CDTF">2024-02-14T12:43:37Z</dcterms:created>
  <dcterms:modified xsi:type="dcterms:W3CDTF">2024-03-08T08:18:44Z</dcterms:modified>
</cp:coreProperties>
</file>